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F781F-8052-4FBC-BDF4-B8BA09772C81}" v="192" dt="2023-03-14T21:07:56.408"/>
    <p1510:client id="{15F7BFF9-15B3-4204-B6D8-76FD4F94166A}" v="80" dt="2023-03-14T20:46:30.445"/>
    <p1510:client id="{2B09DF2C-2B7B-4066-BBAC-0DEB57D12333}" v="147" dt="2023-03-14T20:51:45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30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1192196" y="9258625"/>
            <a:ext cx="4998952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u="sng" dirty="0">
                <a:solidFill>
                  <a:srgbClr val="254061"/>
                </a:solidFill>
                <a:latin typeface="Comic Sans MS"/>
                <a:ea typeface="+mn-lt"/>
                <a:cs typeface="+mn-lt"/>
              </a:rPr>
              <a:t>Danışman</a:t>
            </a:r>
            <a:endParaRPr lang="tr-TR" sz="1800" b="1" baseline="30000" dirty="0">
              <a:solidFill>
                <a:srgbClr val="254061"/>
              </a:solidFill>
              <a:latin typeface="Comic Sans MS"/>
              <a:ea typeface="+mn-lt"/>
              <a:cs typeface="+mn-lt"/>
            </a:endParaRPr>
          </a:p>
          <a:p>
            <a:pPr algn="ctr"/>
            <a:r>
              <a:rPr lang="tr-TR" sz="1800" b="1" dirty="0" err="1">
                <a:solidFill>
                  <a:srgbClr val="254061"/>
                </a:solidFill>
                <a:latin typeface="Comic Sans MS"/>
                <a:ea typeface="+mn-lt"/>
                <a:cs typeface="+mn-lt"/>
              </a:rPr>
              <a:t>Prof.Dr.Sevgi</a:t>
            </a:r>
            <a:r>
              <a:rPr lang="tr-TR" sz="1800" b="1" dirty="0">
                <a:solidFill>
                  <a:srgbClr val="254061"/>
                </a:solidFill>
                <a:latin typeface="Comic Sans MS"/>
                <a:ea typeface="+mn-lt"/>
                <a:cs typeface="+mn-lt"/>
              </a:rPr>
              <a:t> KOCAOBA</a:t>
            </a:r>
            <a:endParaRPr lang="tr-TR" sz="1800" b="1" u="sng" dirty="0">
              <a:solidFill>
                <a:srgbClr val="254061"/>
              </a:solidFill>
              <a:latin typeface="Comic Sans MS"/>
              <a:ea typeface="+mn-lt"/>
              <a:cs typeface="+mn-lt"/>
            </a:endParaRPr>
          </a:p>
          <a:p>
            <a:pPr algn="ctr"/>
            <a:endParaRPr lang="tr-TR" sz="1800" b="1" dirty="0">
              <a:solidFill>
                <a:srgbClr val="254061"/>
              </a:solidFill>
              <a:latin typeface="Comic Sans MS"/>
              <a:ea typeface="+mn-lt"/>
              <a:cs typeface="+mn-lt"/>
            </a:endParaRPr>
          </a:p>
          <a:p>
            <a:pPr algn="ctr"/>
            <a:r>
              <a:rPr lang="tr-TR" sz="1800" b="1" i="1" dirty="0">
                <a:solidFill>
                  <a:srgbClr val="254061"/>
                </a:solidFill>
                <a:latin typeface="Comic Sans MS"/>
                <a:ea typeface="+mn-lt"/>
                <a:cs typeface="+mn-lt"/>
              </a:rPr>
              <a:t>Tarih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: 21.03.2023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 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Saat: 12:20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/>
            </a:endParaRPr>
          </a:p>
          <a:p>
            <a:pPr algn="ctr"/>
            <a:endParaRPr lang="tr-TR" sz="1800" b="1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08890" y="5080967"/>
            <a:ext cx="5168355" cy="97751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25000"/>
              </a:lnSpc>
            </a:pPr>
            <a:r>
              <a:rPr lang="tr-TR" sz="2400" b="1">
                <a:solidFill>
                  <a:schemeClr val="accent1">
                    <a:lumMod val="50000"/>
                  </a:schemeClr>
                </a:solidFill>
                <a:latin typeface="Comic Sans MS"/>
                <a:ea typeface="Times New Roman"/>
                <a:cs typeface="Calibri"/>
              </a:rPr>
              <a:t>GİZEM NAZLI KALYONCUOĞLU</a:t>
            </a:r>
            <a:endParaRPr lang="tr-TR" sz="2400" b="1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/>
                <a:ea typeface="Calibri"/>
                <a:cs typeface="Times New Roman"/>
              </a:rPr>
              <a:t>22516015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40084" y="5680967"/>
            <a:ext cx="6638718" cy="368023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sz="2400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r>
              <a:rPr lang="tr-TR" sz="2400" b="1" u="sng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 Konu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/>
            </a:endParaRPr>
          </a:p>
          <a:p>
            <a:pPr algn="ctr">
              <a:lnSpc>
                <a:spcPct val="125000"/>
              </a:lnSpc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İlaç Taşıyıcı Sistemler ve Kontrollü Salım Mekanizmalarının İncelenmesi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/>
            </a:endParaRPr>
          </a:p>
          <a:p>
            <a:pPr algn="ctr">
              <a:lnSpc>
                <a:spcPct val="125000"/>
              </a:lnSpc>
            </a:pP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/>
            </a:endParaRPr>
          </a:p>
          <a:p>
            <a:pPr algn="ctr">
              <a:lnSpc>
                <a:spcPct val="125000"/>
              </a:lnSpc>
            </a:pP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/>
            </a:endParaRPr>
          </a:p>
          <a:p>
            <a:pPr algn="ctr">
              <a:lnSpc>
                <a:spcPct val="125000"/>
              </a:lnSpc>
            </a:pPr>
            <a:endParaRPr lang="tr-TR" b="1" dirty="0">
              <a:cs typeface="Calibri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2512850" y="3004891"/>
            <a:ext cx="296419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tr-TR" sz="3600" dirty="0">
              <a:latin typeface="Algerian" panose="04020705040A02060702" pitchFamily="82" charset="0"/>
            </a:endParaRPr>
          </a:p>
        </p:txBody>
      </p:sp>
      <p:pic>
        <p:nvPicPr>
          <p:cNvPr id="8" name="Resim 8" descr="kişi, şahıs, kadın, giyim, poz verme içeren bir resim&#10;&#10;Açıklama otomatik olarak oluşturuldu">
            <a:extLst>
              <a:ext uri="{FF2B5EF4-FFF2-40B4-BE49-F238E27FC236}">
                <a16:creationId xmlns:a16="http://schemas.microsoft.com/office/drawing/2014/main" xmlns="" id="{04731185-1495-349A-EE53-D921FB7ACB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1341" y="2731244"/>
            <a:ext cx="1441952" cy="1513382"/>
          </a:xfrm>
          <a:prstGeom prst="rect">
            <a:avLst/>
          </a:prstGeom>
        </p:spPr>
      </p:pic>
      <p:pic>
        <p:nvPicPr>
          <p:cNvPr id="11" name="Resim 11" descr="çizelge içeren bir resim&#10;&#10;Açıklama otomatik olarak oluşturuldu">
            <a:extLst>
              <a:ext uri="{FF2B5EF4-FFF2-40B4-BE49-F238E27FC236}">
                <a16:creationId xmlns:a16="http://schemas.microsoft.com/office/drawing/2014/main" xmlns="" id="{54F9BA01-39AF-8E67-864E-0739315CA5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7752" y="7617995"/>
            <a:ext cx="3209347" cy="163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190</TotalTime>
  <Words>19</Words>
  <Application>Microsoft Office PowerPoint</Application>
  <PresentationFormat>Özel</PresentationFormat>
  <Paragraphs>17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135</cp:revision>
  <dcterms:created xsi:type="dcterms:W3CDTF">2016-11-29T08:51:08Z</dcterms:created>
  <dcterms:modified xsi:type="dcterms:W3CDTF">2023-03-17T19:46:10Z</dcterms:modified>
</cp:coreProperties>
</file>